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325" r:id="rId4"/>
    <p:sldId id="323" r:id="rId5"/>
    <p:sldId id="324" r:id="rId6"/>
    <p:sldId id="263" r:id="rId7"/>
    <p:sldId id="316" r:id="rId8"/>
    <p:sldId id="317" r:id="rId9"/>
    <p:sldId id="266" r:id="rId10"/>
    <p:sldId id="322" r:id="rId11"/>
    <p:sldId id="308" r:id="rId12"/>
    <p:sldId id="309" r:id="rId13"/>
    <p:sldId id="310" r:id="rId14"/>
    <p:sldId id="312" r:id="rId15"/>
    <p:sldId id="313" r:id="rId16"/>
    <p:sldId id="321" r:id="rId17"/>
    <p:sldId id="320" r:id="rId18"/>
    <p:sldId id="318" r:id="rId19"/>
    <p:sldId id="319" r:id="rId20"/>
    <p:sldId id="315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87" d="100"/>
          <a:sy n="87" d="100"/>
        </p:scale>
        <p:origin x="-8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81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60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7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2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57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5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4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5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6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5584-B712-4CA2-97D4-97D17C93B1D0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2B14-980E-43CE-821A-8FB749FB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9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924800" cy="2895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Brief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The Migration from Intelsat to </a:t>
            </a:r>
            <a:r>
              <a:rPr lang="en-US" b="1" i="1" dirty="0" err="1" smtClean="0"/>
              <a:t>Nigcomsat</a:t>
            </a:r>
            <a:endParaRPr lang="en-GB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7467600" cy="2209800"/>
          </a:xfrm>
        </p:spPr>
        <p:txBody>
          <a:bodyPr>
            <a:normAutofit fontScale="55000" lnSpcReduction="2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Delivered by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Engr. </a:t>
            </a:r>
            <a:r>
              <a:rPr lang="en-US" sz="4000" b="1" dirty="0" err="1" smtClean="0">
                <a:solidFill>
                  <a:schemeClr val="tx1"/>
                </a:solidFill>
              </a:rPr>
              <a:t>Bakare</a:t>
            </a: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</a:rPr>
              <a:t>Sikiru</a:t>
            </a:r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			</a:t>
            </a:r>
          </a:p>
          <a:p>
            <a:r>
              <a:rPr lang="en-US" sz="1900" dirty="0">
                <a:solidFill>
                  <a:schemeClr val="tx1"/>
                </a:solidFill>
              </a:rPr>
              <a:t>	</a:t>
            </a:r>
            <a:r>
              <a:rPr lang="en-US" sz="1900" dirty="0" smtClean="0">
                <a:solidFill>
                  <a:schemeClr val="tx1"/>
                </a:solidFill>
              </a:rPr>
              <a:t>			</a:t>
            </a:r>
            <a:endParaRPr lang="en-GB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Footprints in Africa</a:t>
            </a:r>
            <a:endParaRPr lang="en-GB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5257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35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  <a:r>
              <a:rPr lang="en-US" dirty="0" smtClean="0"/>
              <a:t> over Intelsat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4300" dirty="0" smtClean="0"/>
              <a:t>The cost of  1MHZ C-band on Nigcomsat-1R as compared with </a:t>
            </a:r>
            <a:r>
              <a:rPr lang="en-US" sz="4300" dirty="0" err="1" smtClean="0"/>
              <a:t>intelsat</a:t>
            </a:r>
            <a:r>
              <a:rPr lang="en-US" sz="4300" dirty="0" smtClean="0"/>
              <a:t> 903/907 is better</a:t>
            </a:r>
          </a:p>
          <a:p>
            <a:pPr algn="just"/>
            <a:r>
              <a:rPr lang="en-US" sz="4300" dirty="0" smtClean="0"/>
              <a:t>.Using Nigcomsat-1R reduce capital flight</a:t>
            </a:r>
          </a:p>
          <a:p>
            <a:pPr algn="just"/>
            <a:r>
              <a:rPr lang="en-US" sz="4300" dirty="0" smtClean="0"/>
              <a:t>The </a:t>
            </a:r>
            <a:r>
              <a:rPr lang="en-US" sz="4300" dirty="0" smtClean="0"/>
              <a:t>Effective Isotropic Radiation power(</a:t>
            </a:r>
            <a:r>
              <a:rPr lang="en-US" sz="4300" dirty="0" smtClean="0"/>
              <a:t>EIRP)  </a:t>
            </a:r>
            <a:r>
              <a:rPr lang="en-US" sz="4300" dirty="0" smtClean="0"/>
              <a:t>of Nigcomsat-1R is better than that of Intelsat903/907</a:t>
            </a:r>
          </a:p>
          <a:p>
            <a:pPr algn="just"/>
            <a:r>
              <a:rPr lang="en-US" sz="4300" dirty="0" smtClean="0"/>
              <a:t>Reduce and Portable customer premise equipment size of an antenna and BUC is greatly impacted upon</a:t>
            </a: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18121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Satellite Backup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sz="4300" dirty="0" err="1" smtClean="0"/>
              <a:t>Turksat</a:t>
            </a:r>
            <a:endParaRPr lang="en-US" sz="4300" dirty="0" smtClean="0"/>
          </a:p>
          <a:p>
            <a:pPr algn="just"/>
            <a:r>
              <a:rPr lang="en-US" sz="4300" dirty="0" err="1" smtClean="0"/>
              <a:t>Belin</a:t>
            </a:r>
            <a:r>
              <a:rPr lang="en-US" sz="4300" dirty="0" smtClean="0"/>
              <a:t> </a:t>
            </a:r>
            <a:r>
              <a:rPr lang="en-US" sz="4300" dirty="0" err="1" smtClean="0"/>
              <a:t>telsat</a:t>
            </a:r>
            <a:endParaRPr lang="en-US" sz="4300" dirty="0" smtClean="0"/>
          </a:p>
          <a:p>
            <a:pPr marL="0" indent="0">
              <a:buNone/>
            </a:pPr>
            <a:r>
              <a:rPr lang="en-US" sz="4300" b="1" u="sng" dirty="0" smtClean="0"/>
              <a:t> Engineering Support</a:t>
            </a:r>
          </a:p>
          <a:p>
            <a:pPr algn="just"/>
            <a:r>
              <a:rPr lang="en-US" sz="4300" dirty="0" smtClean="0"/>
              <a:t>Tier1: call on phone to solve problemTier2: Unresolved problem on Phone and send support Engineer from </a:t>
            </a:r>
            <a:r>
              <a:rPr lang="en-US" sz="4300" dirty="0" err="1" smtClean="0"/>
              <a:t>Nigcomsat</a:t>
            </a: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39824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300" b="1" u="sng" dirty="0" smtClean="0"/>
              <a:t>Engineering Support</a:t>
            </a:r>
          </a:p>
          <a:p>
            <a:pPr algn="just"/>
            <a:r>
              <a:rPr lang="en-US" sz="4300" dirty="0" smtClean="0"/>
              <a:t>Tier3: The support Engineer cannot resolve the problem and the big boss has to come</a:t>
            </a:r>
          </a:p>
          <a:p>
            <a:pPr algn="just"/>
            <a:r>
              <a:rPr lang="en-US" sz="4300" dirty="0" smtClean="0"/>
              <a:t>10MHZ : for </a:t>
            </a:r>
            <a:r>
              <a:rPr lang="en-US" sz="4300" dirty="0" err="1" smtClean="0"/>
              <a:t>synchronisation</a:t>
            </a:r>
            <a:endParaRPr lang="en-US" sz="4300" dirty="0" smtClean="0"/>
          </a:p>
          <a:p>
            <a:pPr marL="0" indent="0" algn="just">
              <a:buNone/>
            </a:pPr>
            <a:r>
              <a:rPr lang="en-US" sz="4300" dirty="0"/>
              <a:t> </a:t>
            </a:r>
            <a:r>
              <a:rPr lang="en-US" sz="4300" dirty="0" smtClean="0"/>
              <a:t>    The BUC of the modulator must        have facility to generate 10MHZ for </a:t>
            </a:r>
            <a:r>
              <a:rPr lang="en-US" sz="4300" dirty="0" err="1" smtClean="0"/>
              <a:t>Nigcomsat</a:t>
            </a:r>
            <a:r>
              <a:rPr lang="en-US" sz="4300" dirty="0" smtClean="0"/>
              <a:t> operations</a:t>
            </a: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21518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err="1" smtClean="0"/>
              <a:t>Nigcomsat</a:t>
            </a:r>
            <a:r>
              <a:rPr lang="en-US" u="sng" dirty="0" smtClean="0"/>
              <a:t> Frequency Plan for NTA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500" dirty="0" smtClean="0"/>
              <a:t>10MHZ  Assigned Bandwidth 42.5 degree east(Nigcomsat1-R)</a:t>
            </a:r>
          </a:p>
          <a:p>
            <a:pPr marL="0" indent="0" algn="just">
              <a:buNone/>
            </a:pPr>
            <a:endParaRPr lang="en-GB" sz="4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03883"/>
              </p:ext>
            </p:extLst>
          </p:nvPr>
        </p:nvGraphicFramePr>
        <p:xfrm>
          <a:off x="609600" y="1524004"/>
          <a:ext cx="8001000" cy="526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CARRIER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UPLINK/DOWNLINK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FREQUENCY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 NTA</a:t>
                      </a:r>
                      <a:r>
                        <a:rPr lang="en-GB" baseline="0" dirty="0" smtClean="0"/>
                        <a:t> CARRIER1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6511.27MHZ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LAGOS DSTV NTA2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DOWNLINK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3586`27MHZ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NTA CARRIER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UPLINK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6513.31MHZ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CONTRIBUTION SAT1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DOWNLINK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3588`31MHZ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NTA CARRIER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6515`35MHZ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CONTRIBUTION SAT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DOWNLINK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3590.35MHZ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NTA CARRIER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6517.39MHZ</a:t>
                      </a:r>
                      <a:endParaRPr lang="en-GB" dirty="0"/>
                    </a:p>
                  </a:txBody>
                  <a:tcPr/>
                </a:tc>
              </a:tr>
              <a:tr h="774677">
                <a:tc>
                  <a:txBody>
                    <a:bodyPr/>
                    <a:lstStyle/>
                    <a:p>
                      <a:r>
                        <a:rPr lang="en-GB" dirty="0" smtClean="0"/>
                        <a:t>ABUJA FREE TV &amp; STARTIMES,</a:t>
                      </a:r>
                      <a:r>
                        <a:rPr lang="en-GB" baseline="0" dirty="0" smtClean="0"/>
                        <a:t> NTA CH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DOWNLINK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3592.39MHZ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NTA CARRIER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6519.43MHZ</a:t>
                      </a:r>
                      <a:endParaRPr lang="en-GB" dirty="0"/>
                    </a:p>
                  </a:txBody>
                  <a:tcPr/>
                </a:tc>
              </a:tr>
              <a:tr h="448820">
                <a:tc>
                  <a:txBody>
                    <a:bodyPr/>
                    <a:lstStyle/>
                    <a:p>
                      <a:r>
                        <a:rPr lang="en-GB" dirty="0" smtClean="0"/>
                        <a:t>DISTRIBUTION 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DOWNLINK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3594.43MHZ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0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Plan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/>
            <a:endParaRPr lang="en-US" sz="4300" dirty="0" smtClean="0"/>
          </a:p>
          <a:p>
            <a:pPr algn="just"/>
            <a:r>
              <a:rPr lang="en-US" sz="4300" dirty="0" smtClean="0"/>
              <a:t>Symbol Rate: </a:t>
            </a:r>
            <a:r>
              <a:rPr lang="en-US" sz="4300" dirty="0" smtClean="0"/>
              <a:t>1.3mbs</a:t>
            </a:r>
            <a:endParaRPr lang="en-US" sz="4300" dirty="0" smtClean="0"/>
          </a:p>
          <a:p>
            <a:pPr algn="just"/>
            <a:r>
              <a:rPr lang="en-US" sz="4300" dirty="0" smtClean="0"/>
              <a:t>FEC: ¾</a:t>
            </a:r>
          </a:p>
          <a:p>
            <a:pPr algn="just"/>
            <a:r>
              <a:rPr lang="en-US" sz="4300" dirty="0" smtClean="0"/>
              <a:t>Modulation  Code </a:t>
            </a:r>
            <a:r>
              <a:rPr lang="en-US" sz="4300" dirty="0" smtClean="0"/>
              <a:t>8PSK</a:t>
            </a:r>
          </a:p>
          <a:p>
            <a:pPr algn="just"/>
            <a:r>
              <a:rPr lang="en-US" sz="4300" dirty="0" smtClean="0"/>
              <a:t>Carrier Separation : 0.22MHZ</a:t>
            </a: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37662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BUC over HPA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US" sz="4300" dirty="0" smtClean="0"/>
          </a:p>
          <a:p>
            <a:pPr marL="0" indent="0" algn="just">
              <a:buNone/>
            </a:pPr>
            <a:r>
              <a:rPr lang="en-US" sz="4300" dirty="0" smtClean="0"/>
              <a:t>Why do we move from HPA to BUC  HPA has a high power?</a:t>
            </a:r>
          </a:p>
          <a:p>
            <a:pPr algn="just"/>
            <a:r>
              <a:rPr lang="en-US" sz="4300" dirty="0" smtClean="0"/>
              <a:t> Power </a:t>
            </a:r>
            <a:r>
              <a:rPr lang="en-US" sz="4300" dirty="0" err="1" smtClean="0"/>
              <a:t>C</a:t>
            </a:r>
            <a:r>
              <a:rPr lang="en-US" sz="4300" dirty="0" err="1" smtClean="0"/>
              <a:t>onsuption</a:t>
            </a:r>
            <a:r>
              <a:rPr lang="en-US" sz="4300" dirty="0"/>
              <a:t> </a:t>
            </a:r>
            <a:r>
              <a:rPr lang="en-US" sz="4300" dirty="0" smtClean="0"/>
              <a:t>:</a:t>
            </a:r>
            <a:r>
              <a:rPr lang="en-US" sz="4300" dirty="0" smtClean="0"/>
              <a:t>HPA </a:t>
            </a:r>
            <a:r>
              <a:rPr lang="en-US" sz="4300" dirty="0" err="1" smtClean="0"/>
              <a:t>comsumes</a:t>
            </a:r>
            <a:r>
              <a:rPr lang="en-US" sz="4300" dirty="0" smtClean="0"/>
              <a:t> about 400watts, but BUC </a:t>
            </a:r>
            <a:r>
              <a:rPr lang="en-US" sz="4300" dirty="0" err="1" smtClean="0"/>
              <a:t>comsumes</a:t>
            </a:r>
            <a:r>
              <a:rPr lang="en-US" sz="4300" dirty="0" smtClean="0"/>
              <a:t> Low Power</a:t>
            </a:r>
          </a:p>
          <a:p>
            <a:pPr algn="just"/>
            <a:r>
              <a:rPr lang="en-US" sz="4300" dirty="0" smtClean="0"/>
              <a:t>BUC is less bulky and occupies lesser space unlike HPA</a:t>
            </a:r>
          </a:p>
          <a:p>
            <a:pPr algn="just"/>
            <a:r>
              <a:rPr lang="en-US" sz="4300" dirty="0" smtClean="0"/>
              <a:t>Cost </a:t>
            </a:r>
            <a:r>
              <a:rPr lang="en-US" sz="4300" dirty="0" err="1" smtClean="0"/>
              <a:t>effectivness</a:t>
            </a:r>
            <a:r>
              <a:rPr lang="en-US" sz="4300" dirty="0" smtClean="0"/>
              <a:t> of BUC makes it have advantage over HPA</a:t>
            </a:r>
            <a:endParaRPr lang="en-US" sz="4300" dirty="0" smtClean="0"/>
          </a:p>
        </p:txBody>
      </p:sp>
    </p:spTree>
    <p:extLst>
      <p:ext uri="{BB962C8B-B14F-4D97-AF65-F5344CB8AC3E}">
        <p14:creationId xmlns:p14="http://schemas.microsoft.com/office/powerpoint/2010/main" val="27304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/>
            <a:endParaRPr lang="en-US" sz="4300" dirty="0" smtClean="0"/>
          </a:p>
          <a:p>
            <a:pPr marL="0" indent="0" algn="just">
              <a:buNone/>
            </a:pPr>
            <a:r>
              <a:rPr lang="en-US" sz="4300" dirty="0" smtClean="0"/>
              <a:t>                        </a:t>
            </a:r>
            <a:r>
              <a:rPr lang="en-US" sz="6600" dirty="0" smtClean="0"/>
              <a:t>Intelsat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5821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Intelsat 903/907(34.5degree west/27.5degree west)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 communication satellite operated by </a:t>
            </a:r>
            <a:r>
              <a:rPr lang="en-US" dirty="0" err="1" smtClean="0"/>
              <a:t>intelsat</a:t>
            </a:r>
            <a:r>
              <a:rPr lang="en-US" dirty="0" smtClean="0"/>
              <a:t> . </a:t>
            </a:r>
          </a:p>
          <a:p>
            <a:pPr algn="just"/>
            <a:r>
              <a:rPr lang="en-US" dirty="0" smtClean="0"/>
              <a:t>It was lunched on 30</a:t>
            </a:r>
            <a:r>
              <a:rPr lang="en-US" baseline="30000" dirty="0" smtClean="0"/>
              <a:t>th</a:t>
            </a:r>
            <a:r>
              <a:rPr lang="en-US" dirty="0" smtClean="0"/>
              <a:t> march 2002(IS 903)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was also lunched on 15</a:t>
            </a:r>
            <a:r>
              <a:rPr lang="en-US" baseline="30000" dirty="0" smtClean="0"/>
              <a:t>th</a:t>
            </a:r>
            <a:r>
              <a:rPr lang="en-US" dirty="0" smtClean="0"/>
              <a:t> February 2003(IS 907)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36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Broadcasting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Business services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Broadband services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Direct to home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TV Broadcasting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Telecommunication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Nigerian Communication Satellite Limited (</a:t>
            </a:r>
            <a:r>
              <a:rPr lang="en-US" dirty="0" err="1" smtClean="0"/>
              <a:t>Nigcomsat</a:t>
            </a:r>
            <a:r>
              <a:rPr lang="en-US" dirty="0" smtClean="0"/>
              <a:t>) is a company and agency under the Federal Ministry of Communication. </a:t>
            </a:r>
          </a:p>
          <a:p>
            <a:pPr algn="just"/>
            <a:r>
              <a:rPr lang="en-US" dirty="0" smtClean="0"/>
              <a:t>Nigcomsat-1R was launched in December 2011 as a replacement to Nigcomsat-1</a:t>
            </a:r>
          </a:p>
          <a:p>
            <a:pPr algn="just"/>
            <a:r>
              <a:rPr lang="en-US" dirty="0" smtClean="0"/>
              <a:t>It is a Hybrid satellite providing the following services</a:t>
            </a:r>
          </a:p>
        </p:txBody>
      </p:sp>
    </p:spTree>
    <p:extLst>
      <p:ext uri="{BB962C8B-B14F-4D97-AF65-F5344CB8AC3E}">
        <p14:creationId xmlns:p14="http://schemas.microsoft.com/office/powerpoint/2010/main" val="34789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sz="4300" dirty="0" smtClean="0"/>
              <a:t>EIRP-Effective Isotropic Radiated Power</a:t>
            </a:r>
          </a:p>
          <a:p>
            <a:pPr algn="just"/>
            <a:r>
              <a:rPr lang="en-US" sz="4300" dirty="0" smtClean="0"/>
              <a:t>SFD- </a:t>
            </a:r>
            <a:r>
              <a:rPr lang="en-US" sz="4300" dirty="0" smtClean="0"/>
              <a:t>Saturated flux density</a:t>
            </a:r>
          </a:p>
          <a:p>
            <a:pPr algn="just"/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14978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4300" dirty="0" smtClean="0"/>
          </a:p>
          <a:p>
            <a:pPr marL="0" indent="0" algn="just">
              <a:buNone/>
            </a:pPr>
            <a:endParaRPr lang="en-US" sz="4300" dirty="0"/>
          </a:p>
          <a:p>
            <a:pPr marL="0" indent="0" algn="just">
              <a:buNone/>
            </a:pPr>
            <a:r>
              <a:rPr lang="en-US" sz="4300" dirty="0" smtClean="0"/>
              <a:t>THANK YOU FOR YOUR ATTENTION!</a:t>
            </a: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14792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Nigcomsat</a:t>
            </a:r>
            <a:r>
              <a:rPr lang="en-US" dirty="0" smtClean="0"/>
              <a:t> Abuja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GB" dirty="0"/>
          </a:p>
        </p:txBody>
      </p:sp>
      <p:pic>
        <p:nvPicPr>
          <p:cNvPr id="1027" name="Picture 3" descr="C:\Users\BRIAN\Documents\My Bluetooth\nigcomsat abu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382000" cy="51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err="1" smtClean="0"/>
              <a:t>Nigcomsat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GB" dirty="0">
                <a:latin typeface="Trebuchet MS" pitchFamily="34" charset="0"/>
              </a:rPr>
              <a:t>Lowest Cost Solution that meet Clients requirements in Naira</a:t>
            </a:r>
          </a:p>
          <a:p>
            <a:pPr lvl="0" algn="just"/>
            <a:r>
              <a:rPr lang="en-GB" dirty="0">
                <a:latin typeface="Trebuchet MS" pitchFamily="34" charset="0"/>
              </a:rPr>
              <a:t>Indigenous and 100% Proudly Nigerian.</a:t>
            </a:r>
          </a:p>
          <a:p>
            <a:pPr lvl="0" algn="just"/>
            <a:r>
              <a:rPr lang="en-GB" dirty="0">
                <a:latin typeface="Trebuchet MS" pitchFamily="34" charset="0"/>
              </a:rPr>
              <a:t>Expert with years of Experience in Solution Development and Post Implementation </a:t>
            </a:r>
            <a:r>
              <a:rPr lang="en-GB" dirty="0" smtClean="0">
                <a:latin typeface="Trebuchet MS" pitchFamily="34" charset="0"/>
              </a:rPr>
              <a:t>Support</a:t>
            </a:r>
          </a:p>
          <a:p>
            <a:pPr algn="just"/>
            <a:r>
              <a:rPr lang="en-GB" dirty="0">
                <a:latin typeface="Trebuchet MS" pitchFamily="34" charset="0"/>
              </a:rPr>
              <a:t>We don’t only deploy Solution, we work together with our clients to evolve a robust solution</a:t>
            </a:r>
            <a:endParaRPr lang="en-GB" dirty="0"/>
          </a:p>
          <a:p>
            <a:pPr algn="just"/>
            <a:r>
              <a:rPr lang="en-GB" dirty="0">
                <a:latin typeface="Trebuchet MS" pitchFamily="34" charset="0"/>
              </a:rPr>
              <a:t>Supports Capacity Building and Knowledge Transfer(Training).</a:t>
            </a:r>
          </a:p>
          <a:p>
            <a:pPr lvl="0" algn="just"/>
            <a:endParaRPr lang="en-GB" dirty="0">
              <a:latin typeface="Trebuchet MS" pitchFamily="34" charset="0"/>
            </a:endParaRP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0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Nigcomsat</a:t>
            </a:r>
            <a:r>
              <a:rPr lang="en-GB" dirty="0"/>
              <a:t> </a:t>
            </a:r>
            <a:r>
              <a:rPr lang="en-GB" dirty="0" smtClean="0"/>
              <a:t>in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n-GB" dirty="0">
              <a:latin typeface="Trebuchet MS" pitchFamily="34" charset="0"/>
            </a:endParaRPr>
          </a:p>
          <a:p>
            <a:pPr algn="just"/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5410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6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Broadcast Services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Navigational Services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Broadband services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C-Band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Ku-Band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Ka</a:t>
            </a:r>
            <a:r>
              <a:rPr lang="en-US" dirty="0" smtClean="0"/>
              <a:t>-Band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L-Band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Extended C-Band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Nigcomsat</a:t>
            </a:r>
            <a:r>
              <a:rPr lang="en-US" dirty="0" smtClean="0"/>
              <a:t>  Earth station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GB" dirty="0"/>
          </a:p>
        </p:txBody>
      </p:sp>
      <p:pic>
        <p:nvPicPr>
          <p:cNvPr id="2050" name="Picture 2" descr="C:\Users\BRIAN\Documents\My Bluetooth\nigcomsat earth station abu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828800"/>
            <a:ext cx="84010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8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Nigcomsat</a:t>
            </a:r>
            <a:r>
              <a:rPr lang="en-US" dirty="0" smtClean="0"/>
              <a:t> Dish Farm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GB" dirty="0"/>
          </a:p>
        </p:txBody>
      </p:sp>
      <p:pic>
        <p:nvPicPr>
          <p:cNvPr id="3074" name="Picture 2" descr="C:\Users\BRIAN\Documents\My Bluetooth\IMG-20190909-WA0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620000" cy="482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9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sz="4300" dirty="0" smtClean="0"/>
              <a:t>Strong Footprint</a:t>
            </a:r>
          </a:p>
          <a:p>
            <a:pPr algn="just"/>
            <a:r>
              <a:rPr lang="en-US" sz="4300" dirty="0" smtClean="0"/>
              <a:t>.Better Look angle</a:t>
            </a:r>
          </a:p>
          <a:p>
            <a:pPr algn="just"/>
            <a:r>
              <a:rPr lang="en-US" sz="4300" dirty="0" smtClean="0"/>
              <a:t>Powerful Signal </a:t>
            </a:r>
            <a:r>
              <a:rPr lang="en-US" sz="4300" dirty="0" err="1" smtClean="0"/>
              <a:t>strenght</a:t>
            </a:r>
            <a:endParaRPr lang="en-US" sz="4300" dirty="0" smtClean="0"/>
          </a:p>
          <a:p>
            <a:pPr algn="just"/>
            <a:r>
              <a:rPr lang="en-US" sz="4300" dirty="0" smtClean="0"/>
              <a:t>Increased </a:t>
            </a:r>
            <a:r>
              <a:rPr lang="en-US" sz="4300" dirty="0" err="1" smtClean="0"/>
              <a:t>reliabilty</a:t>
            </a:r>
            <a:endParaRPr lang="en-US" sz="4300" dirty="0" smtClean="0"/>
          </a:p>
          <a:p>
            <a:pPr algn="just"/>
            <a:r>
              <a:rPr lang="en-US" sz="4300" dirty="0" smtClean="0"/>
              <a:t>Reduced cost of Deployment</a:t>
            </a: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8432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464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Brief   on  The Migration from Intelsat to Nigcomsat</vt:lpstr>
      <vt:lpstr>Introduction</vt:lpstr>
      <vt:lpstr>Nigcomsat Abuja</vt:lpstr>
      <vt:lpstr>Why Nigcomsat?</vt:lpstr>
      <vt:lpstr> Nigcomsat in space</vt:lpstr>
      <vt:lpstr>Services</vt:lpstr>
      <vt:lpstr>Nigcomsat  Earth station</vt:lpstr>
      <vt:lpstr>Nigcomsat Dish Farm</vt:lpstr>
      <vt:lpstr>Features</vt:lpstr>
      <vt:lpstr>Footprints in Africa</vt:lpstr>
      <vt:lpstr>Advantage over Intelsat</vt:lpstr>
      <vt:lpstr>Satellite Backup</vt:lpstr>
      <vt:lpstr>PowerPoint Presentation</vt:lpstr>
      <vt:lpstr>Nigcomsat Frequency Plan for NTA</vt:lpstr>
      <vt:lpstr>Parameter Plan </vt:lpstr>
      <vt:lpstr>Advantages of BUC over HPA </vt:lpstr>
      <vt:lpstr>PowerPoint Presentation</vt:lpstr>
      <vt:lpstr>Intelsat 903/907(34.5degree west/27.5degree west)</vt:lpstr>
      <vt:lpstr>Services</vt:lpstr>
      <vt:lpstr>Abbreviations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olojede emmanolumide</dc:creator>
  <cp:lastModifiedBy>BRIAN</cp:lastModifiedBy>
  <cp:revision>77</cp:revision>
  <dcterms:created xsi:type="dcterms:W3CDTF">2019-08-27T01:30:47Z</dcterms:created>
  <dcterms:modified xsi:type="dcterms:W3CDTF">2019-09-10T08:42:46Z</dcterms:modified>
</cp:coreProperties>
</file>