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334AC90-18A3-42C4-AD45-040EC73C081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8589D4-5E74-431A-A26B-B6476F0C8174}" type="datetimeFigureOut">
              <a:rPr lang="en-US" smtClean="0"/>
              <a:t>9/6/2019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b pc\Desktop\createscantopdf_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018" r="9183" b="6465"/>
          <a:stretch/>
        </p:blipFill>
        <p:spPr bwMode="auto">
          <a:xfrm>
            <a:off x="2733674" y="207334"/>
            <a:ext cx="6181726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923633"/>
            <a:ext cx="3048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SCANNING 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DOCUMENT 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4572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Samuel A.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Olalude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mcpn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572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By:-</a:t>
            </a:r>
          </a:p>
        </p:txBody>
      </p:sp>
    </p:spTree>
    <p:extLst>
      <p:ext uri="{BB962C8B-B14F-4D97-AF65-F5344CB8AC3E}">
        <p14:creationId xmlns:p14="http://schemas.microsoft.com/office/powerpoint/2010/main" val="39147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95300"/>
            <a:ext cx="7239000" cy="1143000"/>
          </a:xfrm>
        </p:spPr>
        <p:txBody>
          <a:bodyPr/>
          <a:lstStyle/>
          <a:p>
            <a:r>
              <a:rPr lang="en-US" dirty="0"/>
              <a:t>     T H E     </a:t>
            </a:r>
            <a:r>
              <a:rPr lang="en-US" dirty="0" err="1"/>
              <a:t>E</a:t>
            </a:r>
            <a:r>
              <a:rPr lang="en-US" dirty="0"/>
              <a:t>  N  D.</a:t>
            </a:r>
          </a:p>
        </p:txBody>
      </p:sp>
      <p:sp>
        <p:nvSpPr>
          <p:cNvPr id="4" name="Oval 3"/>
          <p:cNvSpPr/>
          <p:nvPr/>
        </p:nvSpPr>
        <p:spPr>
          <a:xfrm>
            <a:off x="2133600" y="1676400"/>
            <a:ext cx="5029200" cy="388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819400"/>
            <a:ext cx="57912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73928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400800"/>
            <a:ext cx="6934200" cy="76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atin typeface="Adobe Gothic Std B" pitchFamily="34" charset="-128"/>
                <a:ea typeface="Adobe Gothic Std B" pitchFamily="34" charset="-128"/>
              </a:rPr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85800"/>
            <a:ext cx="7467600" cy="4419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SCANNER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 Personal Computer (PC)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ANY PDF READER SOFTWARE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304800"/>
            <a:ext cx="5072700" cy="4953000"/>
            <a:chOff x="3276600" y="304800"/>
            <a:chExt cx="5072700" cy="4953000"/>
          </a:xfrm>
        </p:grpSpPr>
        <p:pic>
          <p:nvPicPr>
            <p:cNvPr id="2050" name="Picture 2" descr="C:\Users\web pc\Desktop\IQ-Flex-flatbed-fro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4800"/>
              <a:ext cx="3000460" cy="144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web pc\Desktop\5DD39PA-1_T155133314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604" y="1687208"/>
              <a:ext cx="2495696" cy="1984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382" y="3915382"/>
              <a:ext cx="1342418" cy="1342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00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5562600"/>
            <a:ext cx="2362200" cy="762000"/>
          </a:xfrm>
        </p:spPr>
        <p:txBody>
          <a:bodyPr/>
          <a:lstStyle/>
          <a:p>
            <a:r>
              <a:rPr lang="en-US" sz="4800" dirty="0"/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b="1" dirty="0"/>
              <a:t>Scan Documents using existing scanning application on your PC.</a:t>
            </a:r>
          </a:p>
        </p:txBody>
      </p:sp>
      <p:pic>
        <p:nvPicPr>
          <p:cNvPr id="1026" name="Picture 2" descr="C:\Users\web pc\Desktop\new 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77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5486400"/>
            <a:ext cx="2057400" cy="838200"/>
          </a:xfrm>
        </p:spPr>
        <p:txBody>
          <a:bodyPr/>
          <a:lstStyle/>
          <a:p>
            <a:r>
              <a:rPr lang="en-US" sz="4800" dirty="0"/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381000"/>
            <a:ext cx="8601075" cy="1616262"/>
          </a:xfrm>
        </p:spPr>
        <p:txBody>
          <a:bodyPr/>
          <a:lstStyle/>
          <a:p>
            <a:r>
              <a:rPr lang="en-US" b="1" dirty="0"/>
              <a:t>Place the Document properly on the scanner glass, Then click NEW SCAN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3" y="1295400"/>
            <a:ext cx="8369197" cy="43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5181600"/>
            <a:ext cx="1981200" cy="1143000"/>
          </a:xfrm>
        </p:spPr>
        <p:txBody>
          <a:bodyPr/>
          <a:lstStyle/>
          <a:p>
            <a:r>
              <a:rPr lang="en-US" sz="4800" dirty="0"/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1447800"/>
          </a:xfrm>
        </p:spPr>
        <p:txBody>
          <a:bodyPr/>
          <a:lstStyle/>
          <a:p>
            <a:r>
              <a:rPr lang="en-US" b="1" dirty="0"/>
              <a:t>Click PREVIEW button to view the output.</a:t>
            </a:r>
          </a:p>
          <a:p>
            <a:r>
              <a:rPr lang="en-US" b="1" dirty="0"/>
              <a:t>Click SCAN button to get the soft copy on PC.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6" y="1352383"/>
            <a:ext cx="8305800" cy="43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4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5181600"/>
            <a:ext cx="1905000" cy="1143000"/>
          </a:xfrm>
        </p:spPr>
        <p:txBody>
          <a:bodyPr/>
          <a:lstStyle/>
          <a:p>
            <a:r>
              <a:rPr lang="en-US" sz="4800" dirty="0"/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763000" cy="1524000"/>
          </a:xfrm>
        </p:spPr>
        <p:txBody>
          <a:bodyPr>
            <a:normAutofit/>
          </a:bodyPr>
          <a:lstStyle/>
          <a:p>
            <a:r>
              <a:rPr lang="en-US" b="1" dirty="0"/>
              <a:t>Save the Scanned Copy with a name to a known folder. </a:t>
            </a:r>
          </a:p>
          <a:p>
            <a:r>
              <a:rPr lang="en-US" b="1" dirty="0"/>
              <a:t>Repeat </a:t>
            </a:r>
            <a:r>
              <a:rPr lang="en-US" b="1" u="sng" dirty="0"/>
              <a:t>STEP 2</a:t>
            </a:r>
            <a:r>
              <a:rPr lang="en-US" b="1" dirty="0"/>
              <a:t> for more scan.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26534"/>
            <a:ext cx="8307279" cy="42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8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5181600"/>
            <a:ext cx="2286000" cy="1143000"/>
          </a:xfrm>
        </p:spPr>
        <p:txBody>
          <a:bodyPr/>
          <a:lstStyle/>
          <a:p>
            <a:r>
              <a:rPr lang="en-US" sz="4800" dirty="0"/>
              <a:t>STEP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2410047" cy="43434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Select and Right click on the scanned Documents</a:t>
            </a:r>
          </a:p>
          <a:p>
            <a:pPr algn="r"/>
            <a:endParaRPr lang="en-US" b="1" dirty="0"/>
          </a:p>
          <a:p>
            <a:pPr algn="r"/>
            <a:r>
              <a:rPr lang="en-US" b="1" dirty="0"/>
              <a:t>Click </a:t>
            </a:r>
            <a:r>
              <a:rPr lang="en-US" b="1" u="sng" dirty="0"/>
              <a:t>PRINT</a:t>
            </a:r>
            <a:r>
              <a:rPr lang="en-US" b="1" dirty="0"/>
              <a:t> from the listed menu.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32765" b="4462"/>
          <a:stretch/>
        </p:blipFill>
        <p:spPr bwMode="auto">
          <a:xfrm>
            <a:off x="2410046" y="381000"/>
            <a:ext cx="6588642" cy="527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7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5181600"/>
            <a:ext cx="2133600" cy="1143000"/>
          </a:xfrm>
        </p:spPr>
        <p:txBody>
          <a:bodyPr/>
          <a:lstStyle/>
          <a:p>
            <a:r>
              <a:rPr lang="en-US" sz="4800" dirty="0"/>
              <a:t>STEP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01362"/>
            <a:ext cx="8915400" cy="2156637"/>
          </a:xfrm>
        </p:spPr>
        <p:txBody>
          <a:bodyPr>
            <a:normAutofit/>
          </a:bodyPr>
          <a:lstStyle/>
          <a:p>
            <a:r>
              <a:rPr lang="en-US" b="1" dirty="0"/>
              <a:t>Check </a:t>
            </a:r>
            <a:r>
              <a:rPr lang="en-US" b="1" u="sng" dirty="0"/>
              <a:t>Printer Properties</a:t>
            </a:r>
            <a:r>
              <a:rPr lang="en-US" b="1" dirty="0"/>
              <a:t> under </a:t>
            </a:r>
            <a:r>
              <a:rPr lang="en-US" b="1" u="sng" dirty="0"/>
              <a:t>Options</a:t>
            </a:r>
            <a:r>
              <a:rPr lang="en-US" b="1" dirty="0"/>
              <a:t> for correct Layout Orientation.</a:t>
            </a:r>
          </a:p>
          <a:p>
            <a:r>
              <a:rPr lang="en-US" b="1" dirty="0"/>
              <a:t>Click PRINT for conversion to PDF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676400"/>
            <a:ext cx="2362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Select </a:t>
            </a:r>
            <a:r>
              <a:rPr lang="en-US" b="1" u="sng" dirty="0"/>
              <a:t>Microsoft Print to PDF</a:t>
            </a:r>
            <a:r>
              <a:rPr lang="en-US" b="1" dirty="0"/>
              <a:t> under Printer drop down menu.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7" t="20118" r="20429" b="19310"/>
          <a:stretch/>
        </p:blipFill>
        <p:spPr bwMode="auto">
          <a:xfrm>
            <a:off x="2362200" y="152400"/>
            <a:ext cx="6477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133600" y="21336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59350" y="4114800"/>
            <a:ext cx="3838352" cy="71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77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5181600"/>
            <a:ext cx="2514600" cy="1143000"/>
          </a:xfrm>
        </p:spPr>
        <p:txBody>
          <a:bodyPr/>
          <a:lstStyle/>
          <a:p>
            <a:r>
              <a:rPr lang="en-US" sz="4800" dirty="0"/>
              <a:t>STEP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2133600" cy="4876800"/>
          </a:xfrm>
        </p:spPr>
        <p:txBody>
          <a:bodyPr>
            <a:normAutofit/>
          </a:bodyPr>
          <a:lstStyle/>
          <a:p>
            <a:r>
              <a:rPr lang="en-US" b="1" dirty="0"/>
              <a:t>Select the Output Folder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Type the file name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Click SAVE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1424" r="1499" b="2256"/>
          <a:stretch/>
        </p:blipFill>
        <p:spPr>
          <a:xfrm>
            <a:off x="2232837" y="531629"/>
            <a:ext cx="6655982" cy="50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63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163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Adobe Gothic Std B</vt:lpstr>
      <vt:lpstr>Arial</vt:lpstr>
      <vt:lpstr>Calibri</vt:lpstr>
      <vt:lpstr>Thermal</vt:lpstr>
      <vt:lpstr>PowerPoint Presentation</vt:lpstr>
      <vt:lpstr>REQUIREMENTS</vt:lpstr>
      <vt:lpstr>STEP 1</vt:lpstr>
      <vt:lpstr>STEP 2</vt:lpstr>
      <vt:lpstr>STEP 3</vt:lpstr>
      <vt:lpstr>STEP 4</vt:lpstr>
      <vt:lpstr>STEP 5</vt:lpstr>
      <vt:lpstr>STEP 6</vt:lpstr>
      <vt:lpstr>STEP 7</vt:lpstr>
      <vt:lpstr>     T H E     E  N  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29</cp:revision>
  <dcterms:created xsi:type="dcterms:W3CDTF">2019-09-03T10:53:36Z</dcterms:created>
  <dcterms:modified xsi:type="dcterms:W3CDTF">2019-09-06T07:35:41Z</dcterms:modified>
</cp:coreProperties>
</file>